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Lipid-metabolism-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Lipid-metabolism-1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Lipid-metabolism-1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Lipid-metabolism-1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Lipid-metabolism-1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Lipid-metabolism-1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Lipid-metabolism-1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Lipid-metabolism-1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Lipid-metabolism-1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Lipid-metabolism-1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Lipid-metabolism-1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Lipid-metabolism-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Lipid-metabolism-2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Lipid-metabolism-2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Lipid-metabolism-2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Lipid-metabolism-2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Lipid-metabolism-2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Lipid-metabolism-2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Lipid-metabolism-2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Lipid-metabolism-2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Lipid-metabolism-2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Lipid-metabolism-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Lipid-metabolism-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Lipid-metabolism-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Lipid-metabolism-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Lipid-metabolism-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Lipid-metabolism-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Lipid-metabolism-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