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jp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jp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jp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jp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7.jp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8.jp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9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0.jp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1.jp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2.jp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3.jp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4.jp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5.jp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6.jp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7.jp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8.jp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9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0.jp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1.jp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2.jp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1-Medicinal-Chemistry-of-Diuretics-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0-Medicinal-Chemistry-of-Diuretics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1-Medicinal-Chemistry-of-Diuretics-1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2-Medicinal-Chemistry-of-Diuretics-1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3-Medicinal-Chemistry-of-Diuretics-1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4-Medicinal-Chemistry-of-Diuretics-1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5-Medicinal-Chemistry-of-Diuretics-1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6-Medicinal-Chemistry-of-Diuretics-1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7-Medicinal-Chemistry-of-Diuretics-1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8-Medicinal-Chemistry-of-Diuretics-1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9-Medicinal-Chemistry-of-Diuretics-1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2-Medicinal-Chemistry-of-Diuretics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0-Medicinal-Chemistry-of-Diuretics-2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1-Medicinal-Chemistry-of-Diuretics-2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2-Medicinal-Chemistry-of-Diuretics-2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3-Medicinal-Chemistry-of-Diuretics-2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4-Medicinal-Chemistry-of-Diuretics-2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5-Medicinal-Chemistry-of-Diuretics-2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6-Medicinal-Chemistry-of-Diuretics-2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7-Medicinal-Chemistry-of-Diuretics-2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8-Medicinal-Chemistry-of-Diuretics-2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9-Medicinal-Chemistry-of-Diuretics-2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3-Medicinal-Chemistry-of-Diuretics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30-Medicinal-Chemistry-of-Diuretics-3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31-Medicinal-Chemistry-of-Diuretics-3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32-Medicinal-Chemistry-of-Diuretics-3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33-Medicinal-Chemistry-of-Diuretics-3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-Medicinal-Chemistry-of-Diuretics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5-Medicinal-Chemistry-of-Diuretics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6-Medicinal-Chemistry-of-Diuretics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7-Medicinal-Chemistry-of-Diuretics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8-Medicinal-Chemistry-of-Diuretics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9-Medicinal-Chemistry-of-Diuretics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