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hyroid-and-antithyroid-drugs-medicinal-chemistry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hyroid-and-antithyroid-drugs-medicinal-chemistry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hyroid-and-antithyroid-drugs-medicinal-chemistry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hyroid-and-antithyroid-drugs-medicinal-chemistry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hyroid-and-antithyroid-drugs-medicinal-chemistry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hyroid-and-antithyroid-drugs-medicinal-chemistry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hyroid-and-antithyroid-drugs-medicinal-chemistry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hyroid-and-antithyroid-drugs-medicinal-chemistry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hyroid-and-antithyroid-drugs-medicinal-chemistry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hyroid-and-antithyroid-drugs-medicinal-chemistry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hyroid-and-antithyroid-drugs-medicinal-chemistry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