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Sex-hormones-Medicinal-Chemistry-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Sex-hormones-Medicinal-Chemistry-1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Sex-hormones-Medicinal-Chemistry-1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Sex-hormones-Medicinal-Chemistry-1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Sex-hormones-Medicinal-Chemistry-1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Sex-hormones-Medicinal-Chemistry-1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Sex-hormones-Medicinal-Chemistry-1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Sex-hormones-Medicinal-Chemistry-1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Sex-hormones-Medicinal-Chemistry-1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Sex-hormones-Medicinal-Chemistry-1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Sex-hormones-Medicinal-Chemistry-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Sex-hormones-Medicinal-Chemistry-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Sex-hormones-Medicinal-Chemistry-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Sex-hormones-Medicinal-Chemistry-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Sex-hormones-Medicinal-Chemistry-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Sex-hormones-Medicinal-Chemistry-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Sex-hormones-Medicinal-Chemistry-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Sex-hormones-Medicinal-Chemistry-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