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1-Drugs-for-erectile-dysfunction-medicinal-chemistry-1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2-Drugs-for-erectile-dysfunction-medicinal-chemistry-2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3-Drugs-for-erectile-dysfunction-medicinal-chemistry-3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4-Drugs-for-erectile-dysfunction-medicinal-chemistry-4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5-Drugs-for-erectile-dysfunction-medicinal-chemistry-5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6-Drugs-for-erectile-dysfunction-medicinal-chemistry-6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7-Drugs-for-erectile-dysfunction-medicinal-chemistry-7-204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