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Drugs-acting-on-Endocrine-system-Medicinal-Chemistry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Drugs-acting-on-Endocrine-system-Medicinal-Chemistry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Drugs-acting-on-Endocrine-system-Medicinal-Chemistry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Drugs-acting-on-Endocrine-system-Medicinal-Chemistry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Drugs-acting-on-Endocrine-system-Medicinal-Chemistry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Drugs-acting-on-Endocrine-system-Medicinal-Chemistry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Drugs-acting-on-Endocrine-system-Medicinal-Chemistry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Drugs-acting-on-Endocrine-system-Medicinal-Chemistry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Drugs-acting-on-Endocrine-system-Medicinal-Chemistry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Drugs-acting-on-Endocrine-system-Medicinal-Chemistry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Drugs-acting-on-Endocrine-system-Medicinal-Chemistry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Drugs-acting-on-Endocrine-system-Medicinal-Chemistry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Drugs-acting-on-Endocrine-system-Medicinal-Chemistry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Drugs-acting-on-Endocrine-system-Medicinal-Chemistry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