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6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3273"/>
            <a:ext cx="7772400" cy="1470025"/>
          </a:xfrm>
        </p:spPr>
        <p:txBody>
          <a:bodyPr/>
          <a:lstStyle/>
          <a:p>
            <a:r>
              <a:rPr lang="en-US" dirty="0" smtClean="0"/>
              <a:t>Benzene and its Derivatives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625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Dr. K Ashok Babu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Professor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Dr. SGIPS Markapur.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Admin\OneDrive\Desktop\sgips latest 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793298"/>
            <a:ext cx="6174508" cy="2777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0-Benzene-and-its-derivatives-According-to-PCI-Syllabus-1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-Benzene-and-its-derivatives-According-to-PCI-Syllabus-10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-Benzene-and-its-derivatives-According-to-PCI-Syllabus-10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-Benzene-and-its-derivatives-According-to-PCI-Syllabus-10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3-Benzene-and-its-derivatives-According-to-PCI-Syllabus-10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4-Benzene-and-its-derivatives-According-to-PCI-Syllabus-10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5-Benzene-and-its-derivatives-According-to-PCI-Syllabus-10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-Benzene-and-its-derivatives-According-to-PCI-Syllabus-10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7-Benzene-and-its-derivatives-According-to-PCI-Syllabus-10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8-Benzene-and-its-derivatives-According-to-PCI-Syllabus-10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1-Benzene-and-its-derivatives-According-to-PCI-Syllabus-1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2-Benzene-and-its-derivatives-According-to-PCI-Syllabus-1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3-Benzene-and-its-derivatives-According-to-PCI-Syllabus-1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4-Benzene-and-its-derivatives-According-to-PCI-Syllabus-1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5-Benzene-and-its-derivatives-According-to-PCI-Syllabus-1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6-Benzene-and-its-derivatives-According-to-PCI-Syllabus-1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7-Benzene-and-its-derivatives-According-to-PCI-Syllabus-1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8-Benzene-and-its-derivatives-According-to-PCI-Syllabus-1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9-Benzene-and-its-derivatives-According-to-PCI-Syllabus-1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-Benzene-and-its-derivatives-According-to-PCI-Syllabus-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0-Benzene-and-its-derivatives-According-to-PCI-Syllabus-2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1-Benzene-and-its-derivatives-According-to-PCI-Syllabus-2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2-Benzene-and-its-derivatives-According-to-PCI-Syllabus-2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3-Benzene-and-its-derivatives-According-to-PCI-Syllabus-2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4-Benzene-and-its-derivatives-According-to-PCI-Syllabus-2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5-Benzene-and-its-derivatives-According-to-PCI-Syllabus-2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6-Benzene-and-its-derivatives-According-to-PCI-Syllabus-2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7-Benzene-and-its-derivatives-According-to-PCI-Syllabus-2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8-Benzene-and-its-derivatives-According-to-PCI-Syllabus-2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9-Benzene-and-its-derivatives-According-to-PCI-Syllabus-2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3-Benzene-and-its-derivatives-According-to-PCI-Syllabus-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0-Benzene-and-its-derivatives-According-to-PCI-Syllabus-3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1-Benzene-and-its-derivatives-According-to-PCI-Syllabus-3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2-Benzene-and-its-derivatives-According-to-PCI-Syllabus-3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3-Benzene-and-its-derivatives-According-to-PCI-Syllabus-3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4-Benzene-and-its-derivatives-According-to-PCI-Syllabus-3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5-Benzene-and-its-derivatives-According-to-PCI-Syllabus-3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6-Benzene-and-its-derivatives-According-to-PCI-Syllabus-3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7-Benzene-and-its-derivatives-According-to-PCI-Syllabus-3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8-Benzene-and-its-derivatives-According-to-PCI-Syllabus-3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9-Benzene-and-its-derivatives-According-to-PCI-Syllabus-3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-Benzene-and-its-derivatives-According-to-PCI-Syllabus-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0-Benzene-and-its-derivatives-According-to-PCI-Syllabus-4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-Benzene-and-its-derivatives-According-to-PCI-Syllabus-4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-Benzene-and-its-derivatives-According-to-PCI-Syllabus-4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3-Benzene-and-its-derivatives-According-to-PCI-Syllabus-4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4-Benzene-and-its-derivatives-According-to-PCI-Syllabus-4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5-Benzene-and-its-derivatives-According-to-PCI-Syllabus-4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6-Benzene-and-its-derivatives-According-to-PCI-Syllabus-4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7-Benzene-and-its-derivatives-According-to-PCI-Syllabus-4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8-Benzene-and-its-derivatives-According-to-PCI-Syllabus-4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9-Benzene-and-its-derivatives-According-to-PCI-Syllabus-4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5-Benzene-and-its-derivatives-According-to-PCI-Syllabus-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0-Benzene-and-its-derivatives-According-to-PCI-Syllabus-5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1-Benzene-and-its-derivatives-According-to-PCI-Syllabus-5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2-Benzene-and-its-derivatives-According-to-PCI-Syllabus-5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3-Benzene-and-its-derivatives-According-to-PCI-Syllabus-5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4-Benzene-and-its-derivatives-According-to-PCI-Syllabus-5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5-Benzene-and-its-derivatives-According-to-PCI-Syllabus-5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6-Benzene-and-its-derivatives-According-to-PCI-Syllabus-5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7-Benzene-and-its-derivatives-According-to-PCI-Syllabus-5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8-Benzene-and-its-derivatives-According-to-PCI-Syllabus-5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9-Benzene-and-its-derivatives-According-to-PCI-Syllabus-5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-Benzene-and-its-derivatives-According-to-PCI-Syllabus-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0-Benzene-and-its-derivatives-According-to-PCI-Syllabus-6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1-Benzene-and-its-derivatives-According-to-PCI-Syllabus-6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-Benzene-and-its-derivatives-According-to-PCI-Syllabus-6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3-Benzene-and-its-derivatives-According-to-PCI-Syllabus-6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4-Benzene-and-its-derivatives-According-to-PCI-Syllabus-6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5-Benzene-and-its-derivatives-According-to-PCI-Syllabus-6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6-Benzene-and-its-derivatives-According-to-PCI-Syllabus-6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7-Benzene-and-its-derivatives-According-to-PCI-Syllabus-6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8-Benzene-and-its-derivatives-According-to-PCI-Syllabus-6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9-Benzene-and-its-derivatives-According-to-PCI-Syllabus-6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-Benzene-and-its-derivatives-According-to-PCI-Syllabus-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-Benzene-and-its-derivatives-According-to-PCI-Syllabus-7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1-Benzene-and-its-derivatives-According-to-PCI-Syllabus-7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2-Benzene-and-its-derivatives-According-to-PCI-Syllabus-7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3-Benzene-and-its-derivatives-According-to-PCI-Syllabus-7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4-Benzene-and-its-derivatives-According-to-PCI-Syllabus-7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5-Benzene-and-its-derivatives-According-to-PCI-Syllabus-7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6-Benzene-and-its-derivatives-According-to-PCI-Syllabus-7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7-Benzene-and-its-derivatives-According-to-PCI-Syllabus-7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8-Benzene-and-its-derivatives-According-to-PCI-Syllabus-7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9-Benzene-and-its-derivatives-According-to-PCI-Syllabus-7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8-Benzene-and-its-derivatives-According-to-PCI-Syllabus-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-Benzene-and-its-derivatives-According-to-PCI-Syllabus-8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1-Benzene-and-its-derivatives-According-to-PCI-Syllabus-8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2-Benzene-and-its-derivatives-According-to-PCI-Syllabus-8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3-Benzene-and-its-derivatives-According-to-PCI-Syllabus-8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4-Benzene-and-its-derivatives-According-to-PCI-Syllabus-8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5-Benzene-and-its-derivatives-According-to-PCI-Syllabus-8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6-Benzene-and-its-derivatives-According-to-PCI-Syllabus-8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7-Benzene-and-its-derivatives-According-to-PCI-Syllabus-8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8-Benzene-and-its-derivatives-According-to-PCI-Syllabus-8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9-Benzene-and-its-derivatives-According-to-PCI-Syllabus-8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-Benzene-and-its-derivatives-According-to-PCI-Syllabus-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0-Benzene-and-its-derivatives-According-to-PCI-Syllabus-9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1-Benzene-and-its-derivatives-According-to-PCI-Syllabus-9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2-Benzene-and-its-derivatives-According-to-PCI-Syllabus-9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3-Benzene-and-its-derivatives-According-to-PCI-Syllabus-9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4-Benzene-and-its-derivatives-According-to-PCI-Syllabus-9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5-Benzene-and-its-derivatives-According-to-PCI-Syllabus-9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6-Benzene-and-its-derivatives-According-to-PCI-Syllabus-9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7-Benzene-and-its-derivatives-According-to-PCI-Syllabus-9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8-Benzene-and-its-derivatives-According-to-PCI-Syllabus-9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9-Benzene-and-its-derivatives-According-to-PCI-Syllabus-9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10</Words>
  <Application>Microsoft Macintosh PowerPoint</Application>
  <PresentationFormat>On-screen Show (4:3)</PresentationFormat>
  <Paragraphs>3</Paragraphs>
  <Slides>108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09" baseType="lpstr">
      <vt:lpstr>Office Theme</vt:lpstr>
      <vt:lpstr>Benzene and its Derivatives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/>
  <cp:keywords/>
  <dc:description>generated using python-pptx</dc:description>
  <cp:lastModifiedBy>Admin</cp:lastModifiedBy>
  <cp:revision>3</cp:revision>
  <dcterms:created xsi:type="dcterms:W3CDTF">2013-01-27T09:14:16Z</dcterms:created>
  <dcterms:modified xsi:type="dcterms:W3CDTF">2025-10-06T05:48:56Z</dcterms:modified>
  <cp:category/>
</cp:coreProperties>
</file>