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134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i="1" dirty="0" smtClean="0">
                <a:solidFill>
                  <a:schemeClr val="accent2"/>
                </a:solidFill>
              </a:rPr>
              <a:t>Aromatic Acids </a:t>
            </a:r>
            <a:endParaRPr lang="en-US" sz="6000" i="1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62500"/>
            <a:ext cx="6400800" cy="146203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  <a:t>Dr. K. Ashok </a:t>
            </a:r>
            <a:r>
              <a:rPr lang="en-US" sz="2800" dirty="0" err="1" smtClean="0">
                <a:solidFill>
                  <a:srgbClr val="00B050"/>
                </a:solidFill>
                <a:latin typeface="Algerian" pitchFamily="82" charset="0"/>
              </a:rPr>
              <a:t>Babu</a:t>
            </a:r>
            <a: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  <a:t/>
            </a:r>
            <a:b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</a:br>
            <a: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  <a:t>Professor. </a:t>
            </a:r>
            <a:b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</a:br>
            <a: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  <a:t>Dr. SGIPS</a:t>
            </a:r>
            <a:endParaRPr lang="en-US" sz="2800" dirty="0">
              <a:solidFill>
                <a:srgbClr val="00B050"/>
              </a:solidFill>
              <a:latin typeface="Algerian" pitchFamily="82" charset="0"/>
            </a:endParaRPr>
          </a:p>
        </p:txBody>
      </p:sp>
      <p:pic>
        <p:nvPicPr>
          <p:cNvPr id="4" name="Picture 2" descr="C:\Users\Admin\OneDrive\Desktop\sgips latest 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9850" y="0"/>
            <a:ext cx="27051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AROMATIC-ACID-PPT-pptx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AROMATIC-ACID-PPT-pptx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AROMATIC-ACID-PPT-pptx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AROMATIC-ACID-PPT-pptx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AROMATIC-ACID-PPT-pptx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AROMATIC-ACID-PPT-pptx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AROMATIC-ACID-PPT-pptx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AROMATIC-ACID-PPT-pptx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AROMATIC-ACID-PPT-pptx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AROMATIC-ACID-PPT-pptx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AROMATIC-ACID-PPT-pptx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AROMATIC-ACID-PPT-pptx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AROMATIC-ACID-PPT-pptx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AROMATIC-ACID-PPT-pptx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AROMATIC-ACID-PPT-pptx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AROMATIC-ACID-PPT-pptx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AROMATIC-ACID-PPT-pptx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AROMATIC-ACID-PPT-pptx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AROMATIC-ACID-PPT-pptx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AROMATIC-ACID-PPT-pptx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AROMATIC-ACID-PPT-pptx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AROMATIC-ACID-PPT-pptx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AROMATIC-ACID-PPT-pptx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-AROMATIC-ACID-PPT-pptx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-AROMATIC-ACID-PPT-pptx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3-AROMATIC-ACID-PPT-pptx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-AROMATIC-ACID-PPT-pptx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5-AROMATIC-ACID-PPT-pptx-3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AROMATIC-ACID-PPT-pptx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AROMATIC-ACID-PPT-pptx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AROMATIC-ACID-PPT-pptx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AROMATIC-ACID-PPT-pptx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AROMATIC-ACID-PPT-pptx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AROMATIC-ACID-PPT-pptx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</Words>
  <Application>Microsoft Macintosh PowerPoint</Application>
  <PresentationFormat>On-screen Show (4:3)</PresentationFormat>
  <Paragraphs>2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Aromatic Acids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2025-11-05T08:15:25Z</dcterms:modified>
  <cp:category/>
</cp:coreProperties>
</file>