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273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Phenols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625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Dr. K Ashok Babu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Professor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Dr. SGIPS Markapur.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Admin\OneDrive\Desktop\sgips latest 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793298"/>
            <a:ext cx="6174508" cy="27778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Phenols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Phenols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Phenols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Phenols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Phenols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Phenols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Phenols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Phenols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Phenols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Phenols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Phenols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Phenols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Phenols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Phenols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-Phenols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-Phenols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5-Phenols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-Phenols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7-Phenols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8-Phenols-2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9-Phenols-2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Phenols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-Phenols-3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-Phenols-3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-Phenols-3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3-Phenols-3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4-Phenols-3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5-Phenols-3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6-Phenols-3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Phenols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Phenols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Phenols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Phenols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Phenols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Phenols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</Words>
  <Application>Microsoft Macintosh PowerPoint</Application>
  <PresentationFormat>On-screen Show (4:3)</PresentationFormat>
  <Paragraphs>3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Phenols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Phenols</dc:title>
  <dc:subject/>
  <dc:creator/>
  <cp:keywords/>
  <dc:description>generated using python-pptx</dc:description>
  <cp:lastModifiedBy>Admin</cp:lastModifiedBy>
  <cp:revision>5</cp:revision>
  <dcterms:created xsi:type="dcterms:W3CDTF">2013-01-27T09:14:16Z</dcterms:created>
  <dcterms:modified xsi:type="dcterms:W3CDTF">2025-10-13T04:27:38Z</dcterms:modified>
  <cp:category/>
</cp:coreProperties>
</file>