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8102600" cy="4559300"/>
  <p:notesSz cx="8102600" cy="4559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-90" y="-5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07695" y="1413383"/>
            <a:ext cx="6887210" cy="9574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15390" y="2553208"/>
            <a:ext cx="5671820" cy="1139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05130" y="1048639"/>
            <a:ext cx="3524631" cy="3009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172839" y="1048639"/>
            <a:ext cx="3524631" cy="3009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5130" y="182372"/>
            <a:ext cx="7292340" cy="729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5130" y="1048639"/>
            <a:ext cx="7292340" cy="3009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54884" y="4240149"/>
            <a:ext cx="2592832" cy="22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05130" y="4240149"/>
            <a:ext cx="1863598" cy="22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833872" y="4240149"/>
            <a:ext cx="1863598" cy="22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6900"/>
            <a:ext cx="8102600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0500"/>
            <a:ext cx="8102600" cy="436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0500"/>
            <a:ext cx="8102600" cy="436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8102600" cy="448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3200"/>
            <a:ext cx="8102600" cy="435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3200"/>
            <a:ext cx="8102600" cy="435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06400"/>
            <a:ext cx="8102600" cy="415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3200"/>
            <a:ext cx="8102600" cy="435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3200"/>
            <a:ext cx="8102600" cy="435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04800"/>
            <a:ext cx="8102600" cy="425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0500"/>
            <a:ext cx="8102600" cy="436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1600"/>
            <a:ext cx="8102600" cy="4457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3200"/>
            <a:ext cx="8102600" cy="435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1600"/>
            <a:ext cx="8102600" cy="4457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1600"/>
            <a:ext cx="8102600" cy="4457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66700"/>
            <a:ext cx="8102600" cy="4292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04800"/>
            <a:ext cx="8102600" cy="4254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3200"/>
            <a:ext cx="8102600" cy="43561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1600"/>
            <a:ext cx="8102600" cy="44577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45593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17600"/>
            <a:ext cx="8102600" cy="34417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8000"/>
            <a:ext cx="8102600" cy="40513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8000"/>
            <a:ext cx="8102600" cy="40513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06400"/>
            <a:ext cx="8102600" cy="41529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9600"/>
            <a:ext cx="8102600" cy="39497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8000"/>
            <a:ext cx="8102600" cy="40513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82600"/>
            <a:ext cx="8102600" cy="40767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9600"/>
            <a:ext cx="8102600" cy="39497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9600"/>
            <a:ext cx="8102600" cy="39497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3200"/>
            <a:ext cx="8102600" cy="43561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3200"/>
            <a:ext cx="8102600" cy="43561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82600"/>
            <a:ext cx="8102600" cy="40767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8000"/>
            <a:ext cx="8102600" cy="40513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0500"/>
            <a:ext cx="8102600" cy="43688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82600"/>
            <a:ext cx="8102600" cy="40767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93700"/>
            <a:ext cx="8102600" cy="41656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8000"/>
            <a:ext cx="8102600" cy="40513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8000"/>
            <a:ext cx="8102600" cy="40513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9600"/>
            <a:ext cx="8102600" cy="3949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0</Words>
  <Application>Microsoft Office PowerPoint</Application>
  <PresentationFormat>Custom</PresentationFormat>
  <Paragraphs>0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ashok sgips</dc:creator>
  <cp:lastModifiedBy>Admin</cp:lastModifiedBy>
  <cp:revision>1</cp:revision>
  <dcterms:created xsi:type="dcterms:W3CDTF">2023-03-18T08:52:03Z</dcterms:created>
  <dcterms:modified xsi:type="dcterms:W3CDTF">2025-02-05T05:04:28Z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2023-03-18T00:00:00Z</vt:filetime>
  </property>
  <property fmtid="{D5CDD505-2E9C-101B-9397-08002B2CF9AE}" pid="3" name="LastSaved">
    <vt:filetime>2023-03-18T00:00:00Z</vt:filetime>
  </property>
</Properties>
</file>