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/>
        </p:txBody>
      </p:sp>
      <p:pic>
        <p:nvPicPr>
          <p:cNvPr id="3" name="Picture 2" descr="temp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