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ources-and-types-of-impuritie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ources-and-types-of-impuritie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ources-and-types-of-impuritie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ources-and-types-of-impuriti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ources-and-types-of-impuriti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ources-and-types-of-impuriti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ources-and-types-of-impuritie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ources-and-types-of-impuriti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ources-and-types-of-impuriti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ources-and-types-of-impuriti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ources-and-types-of-impuriti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ources-and-types-of-impuriti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Sources-and-types-of-impuriti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Sources-and-types-of-impuriti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Sources-and-types-of-impuritie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Sources-and-types-of-impuritie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Sources-and-types-of-impuritie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Sources-and-types-of-impuritie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Sources-and-types-of-impuriti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Sources-and-types-of-impuritie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Sources-and-types-of-impuritie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Sources-and-types-of-impuritie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Sources-and-types-of-impuritie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